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探讨了水资源在日常生活、农业和工业等方面的多种用途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并强调了水资源的广泛需求和重要性。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24744"/>
            <a:ext cx="11485848" cy="1565206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16595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is one of the most important substances on Earth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water, humans, animals or even plants would die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70 per cent of our body weight is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have lived for a month or more without food, but we could live for only three or four days without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h40.jpg" descr="id:21475014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3320" y="2514417"/>
            <a:ext cx="5106874" cy="400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water do animals and plants need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human may need 2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litres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 day, a cow needs 135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 day and a large tree requires 20,000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we people use water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drink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wash our bodies, our clothes and many other things with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foods we eat have water in them, and all our drinks are largely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use water to cook many of our foods, and we use water for different activities, such as boating, swimming and fishing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 need water to live just like we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Plants use their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take up water from the soil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crops that farmers grow for our food need water to grow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some places where there is little rain and the land is dry, farmers bring water from rivers, lakes and wells to their fields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called irrigation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crops need more water to grow than others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Rice and cotton, for example, need lots of water, while olives and oranges need only a little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 also need water to live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animals that provide us with meat, milk and eggs need large amounts of clean water to drink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is also home to millions of plants and animals, including the fish we eat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industries use water to cool hot substances or the moving parts of machines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also helps to produce most of our electricity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hydro-electric power stations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水电站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water of fast-flowing rivers is used to turn the machines that produce electricity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is used to make many kinds of food and many of the things we see or use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 called roots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>
                <a:tab pos="2900363" algn="l"/>
                <a:tab pos="5661025" algn="l"/>
                <a:tab pos="8237538" algn="l"/>
                <a:tab pos="8299450" algn="l"/>
                <a:tab pos="83073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>
                <a:tab pos="2900363" algn="l"/>
                <a:tab pos="5661025" algn="l"/>
                <a:tab pos="8237538" algn="l"/>
                <a:tab pos="8299450" algn="l"/>
                <a:tab pos="83073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>
                <a:tab pos="2900363" algn="l"/>
                <a:tab pos="5661025" algn="l"/>
                <a:tab pos="8237538" algn="l"/>
                <a:tab pos="8299450" algn="l"/>
                <a:tab pos="830738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9368" y="862149"/>
            <a:ext cx="3259318" cy="460590"/>
          </a:xfrm>
          <a:prstGeom prst="rect">
            <a:avLst/>
          </a:prstGeom>
        </p:spPr>
      </p:pic>
      <p:pic>
        <p:nvPicPr>
          <p:cNvPr id="4" name="th39a.jpg" descr="id:21475014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7708" y="1660071"/>
            <a:ext cx="1637778" cy="1465039"/>
          </a:xfrm>
          <a:prstGeom prst="rect">
            <a:avLst/>
          </a:prstGeom>
        </p:spPr>
      </p:pic>
      <p:pic>
        <p:nvPicPr>
          <p:cNvPr id="5" name="th39b.jpg" descr="id:214750143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73532" y="1651839"/>
            <a:ext cx="1561149" cy="1465038"/>
          </a:xfrm>
          <a:prstGeom prst="rect">
            <a:avLst/>
          </a:prstGeom>
        </p:spPr>
      </p:pic>
      <p:pic>
        <p:nvPicPr>
          <p:cNvPr id="6" name="th39c.jpg" descr="id:214750143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527254" y="1660072"/>
            <a:ext cx="1302689" cy="1465038"/>
          </a:xfrm>
          <a:prstGeom prst="rect">
            <a:avLst/>
          </a:prstGeom>
        </p:spPr>
      </p:pic>
      <p:pic>
        <p:nvPicPr>
          <p:cNvPr id="7" name="th39d.jpg" descr="id:214750144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119542" y="1651839"/>
            <a:ext cx="1215670" cy="146503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91950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“Plants use...from the soil.”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植物吸收水分的部位是根部。故选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picture in the passage want to tell 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is seriously polluted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is needed everywhere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is limited on our Earth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is used in the industry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2282" y="862149"/>
            <a:ext cx="3259318" cy="4605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3349" y="8294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推理判断题。根据文中插图列举了制造不同产品所需的水量可知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人类日常所用、所食的几乎所有物品都需要用到水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水无处不在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about water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 can live longer than humans without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kinds of plants need the same amount of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Irrigation gives farmers chances to grow crops in dry places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Hydro-electric power stations can be seen in many countries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50" y="838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some places... It’s called irrigation.”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在干旱地区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农民通过从河流、湖泊、井等处引水进行灌溉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从而能在缺水地区种庄稼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所以灌溉给了农民在干旱地区种植作物的机会。故选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idea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qualities of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background of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usages of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production of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3198" y="873559"/>
            <a:ext cx="3787957" cy="4705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4533" y="8468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文章主要讨论了水在人类、动物、植物、农业和工业等多个领域的用途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主题应是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水的用途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545</Words>
  <Application>Microsoft Office PowerPoint</Application>
  <PresentationFormat>自定义</PresentationFormat>
  <Paragraphs>38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2025-09-17T02:57:26Z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